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563C-1C62-4D12-892B-FE2690D66624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8FCB-ACA4-4FC5-BEE4-C215C63F3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8559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563C-1C62-4D12-892B-FE2690D66624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8FCB-ACA4-4FC5-BEE4-C215C63F3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7962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563C-1C62-4D12-892B-FE2690D66624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8FCB-ACA4-4FC5-BEE4-C215C63F3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958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563C-1C62-4D12-892B-FE2690D66624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8FCB-ACA4-4FC5-BEE4-C215C63F3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0241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563C-1C62-4D12-892B-FE2690D66624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8FCB-ACA4-4FC5-BEE4-C215C63F3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2965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563C-1C62-4D12-892B-FE2690D66624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8FCB-ACA4-4FC5-BEE4-C215C63F3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172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563C-1C62-4D12-892B-FE2690D66624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8FCB-ACA4-4FC5-BEE4-C215C63F3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473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563C-1C62-4D12-892B-FE2690D66624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8FCB-ACA4-4FC5-BEE4-C215C63F3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1176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563C-1C62-4D12-892B-FE2690D66624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8FCB-ACA4-4FC5-BEE4-C215C63F3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8687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563C-1C62-4D12-892B-FE2690D66624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8FCB-ACA4-4FC5-BEE4-C215C63F3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0984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563C-1C62-4D12-892B-FE2690D66624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8FCB-ACA4-4FC5-BEE4-C215C63F3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9548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rgbClr val="DFEED6"/>
            </a:gs>
            <a:gs pos="55000">
              <a:srgbClr val="F2F8EE"/>
            </a:gs>
            <a:gs pos="82000">
              <a:srgbClr val="ECF5E7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E563C-1C62-4D12-892B-FE2690D66624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08FCB-ACA4-4FC5-BEE4-C215C63F3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hyperlink" Target="http://irishimbasbooks.com/the-last-of-the-fir-bolg-irish-mythology/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511" y="1122363"/>
            <a:ext cx="10566400" cy="2387600"/>
          </a:xfrm>
        </p:spPr>
        <p:txBody>
          <a:bodyPr/>
          <a:lstStyle/>
          <a:p>
            <a:r>
              <a:rPr lang="en-US" dirty="0" smtClean="0"/>
              <a:t>(The Irish Version of Their Origins)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2750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09222"/>
      </p:ext>
    </p:extLst>
  </p:cSld>
  <p:clrMapOvr>
    <a:masterClrMapping/>
  </p:clrMapOvr>
  <p:transition spd="slow" advTm="573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2750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78" y="412045"/>
            <a:ext cx="11661422" cy="644595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You’ll notice the parentheses around the presentation title.  That’s because, instead of picking up from the previous cliffhanger, we’re going to talk a bit about where the Irish themselves think they come from.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i="1" dirty="0" err="1" smtClean="0"/>
              <a:t>Lebor</a:t>
            </a:r>
            <a:r>
              <a:rPr lang="en-US" i="1" dirty="0" smtClean="0"/>
              <a:t> </a:t>
            </a:r>
            <a:r>
              <a:rPr lang="en-US" i="1" dirty="0" err="1" smtClean="0"/>
              <a:t>Gabála</a:t>
            </a:r>
            <a:r>
              <a:rPr lang="en-US" i="1" dirty="0" smtClean="0"/>
              <a:t> </a:t>
            </a:r>
            <a:r>
              <a:rPr lang="en-US" i="1" dirty="0" err="1" smtClean="0"/>
              <a:t>Érenn</a:t>
            </a:r>
            <a:r>
              <a:rPr lang="en-US" dirty="0"/>
              <a:t> </a:t>
            </a:r>
            <a:r>
              <a:rPr lang="en-US" dirty="0" smtClean="0"/>
              <a:t>(“The Book of the Invasions of Ireland”)</a:t>
            </a:r>
            <a:r>
              <a:rPr lang="en-US" i="1" dirty="0" smtClean="0"/>
              <a:t>, </a:t>
            </a:r>
            <a:r>
              <a:rPr lang="en-US" dirty="0" smtClean="0"/>
              <a:t>produced in the 11</a:t>
            </a:r>
            <a:r>
              <a:rPr lang="en-US" baseline="30000" dirty="0" smtClean="0"/>
              <a:t>th</a:t>
            </a:r>
            <a:r>
              <a:rPr lang="en-US" dirty="0" smtClean="0"/>
              <a:t> century, is a collection of partly historical, mostly fictitious (according to modern scholars) stories about the origins of the Irish.  According to this work, there were a couple of false starts in the settling of Ireland, one in which the inhabitants were destroyed by the biblical flood &amp; another in which all were destroyed by a plague.  Finally, around 2350 B.C., a man named </a:t>
            </a:r>
            <a:r>
              <a:rPr lang="en-US" dirty="0" err="1" smtClean="0"/>
              <a:t>Nemed</a:t>
            </a:r>
            <a:r>
              <a:rPr lang="en-US" dirty="0" smtClean="0"/>
              <a:t> led a group of colonists from the Black Sea area to Ireland.  They managed to force the Fomorians, some sort of semi-supernatural monster race (there doesn’t seem to be a story about how THEY got to Ireland), to build for them, and they lived on the island for 216 years, until the Fomorians managed to revolt &amp; slay the majority  of the </a:t>
            </a:r>
            <a:r>
              <a:rPr lang="en-US" dirty="0" err="1" smtClean="0"/>
              <a:t>Nemedians</a:t>
            </a:r>
            <a:r>
              <a:rPr lang="en-US" dirty="0" smtClean="0"/>
              <a:t>.  The survivors fled the island, &amp; one named </a:t>
            </a:r>
            <a:r>
              <a:rPr lang="en-US" dirty="0" err="1" smtClean="0"/>
              <a:t>Semeon</a:t>
            </a:r>
            <a:r>
              <a:rPr lang="en-US" dirty="0" smtClean="0"/>
              <a:t> settled in Greece, where he grew fruitful &amp; multiplied.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Semeon’s</a:t>
            </a:r>
            <a:r>
              <a:rPr lang="en-US" dirty="0" smtClean="0"/>
              <a:t> descendants were enslaved, but after a couple of centuries, 5000 of them fled back to Ireland.  These people are called the Fir </a:t>
            </a:r>
            <a:r>
              <a:rPr lang="en-US" dirty="0" err="1" smtClean="0"/>
              <a:t>Bolg</a:t>
            </a:r>
            <a:r>
              <a:rPr lang="en-US" dirty="0" smtClean="0"/>
              <a:t>, &amp; as you study the origins of Ireland, that’s a name you come across a lot (unlike all those that precede this group).  They supposedly arrived on the island around 1934 B.C. &amp; divided the land into five provinces with kings, who fought among themselves.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Fir </a:t>
            </a:r>
            <a:r>
              <a:rPr lang="en-US" dirty="0" err="1" smtClean="0"/>
              <a:t>Bolg</a:t>
            </a:r>
            <a:r>
              <a:rPr lang="en-US" dirty="0" smtClean="0"/>
              <a:t> are more than myth, although it’s hard to tell where myth ends &amp; reality begins.  It is believed they settled the western part of Ireland, including the </a:t>
            </a:r>
            <a:r>
              <a:rPr lang="en-US" dirty="0" err="1" smtClean="0"/>
              <a:t>Aran</a:t>
            </a:r>
            <a:r>
              <a:rPr lang="en-US" dirty="0" smtClean="0"/>
              <a:t> islands.  Interestingly, the west has been somewhat isolated from the rest of the island, &amp; more native Gaelic survives there than anywhere else on the island.  According to </a:t>
            </a:r>
            <a:r>
              <a:rPr lang="en-US" dirty="0" smtClean="0">
                <a:hlinkClick r:id="rId5"/>
              </a:rPr>
              <a:t>http://irishimbasbooks.com/the-last-of-the-fir-bolg-irish-mythology/</a:t>
            </a:r>
            <a:r>
              <a:rPr lang="en-US" dirty="0" smtClean="0"/>
              <a:t>, “these days, the general academic consensus is that the Fir </a:t>
            </a:r>
            <a:r>
              <a:rPr lang="en-US" dirty="0" err="1" smtClean="0"/>
              <a:t>Bolg</a:t>
            </a:r>
            <a:r>
              <a:rPr lang="en-US" dirty="0" smtClean="0"/>
              <a:t> were an early Celtic group.”  That would be exciting news for us, but the author is overstating the matter considerably when he claims that this theory is a consensus among scholars.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93385"/>
      </p:ext>
    </p:extLst>
  </p:cSld>
  <p:clrMapOvr>
    <a:masterClrMapping/>
  </p:clrMapOvr>
  <p:transition spd="slow" advTm="1350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2750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22" y="169332"/>
            <a:ext cx="5483578" cy="65814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Meanwhile, back on the continent (some say eastern Asia), another group of </a:t>
            </a:r>
            <a:r>
              <a:rPr lang="en-US" dirty="0" err="1" smtClean="0"/>
              <a:t>Nemed’s</a:t>
            </a:r>
            <a:r>
              <a:rPr lang="en-US" dirty="0" smtClean="0"/>
              <a:t> descendants, called the </a:t>
            </a:r>
            <a:r>
              <a:rPr lang="en-US" dirty="0" err="1" smtClean="0"/>
              <a:t>Tuatha</a:t>
            </a:r>
            <a:r>
              <a:rPr lang="en-US" dirty="0" smtClean="0"/>
              <a:t> de </a:t>
            </a:r>
            <a:r>
              <a:rPr lang="en-US" dirty="0" err="1" smtClean="0"/>
              <a:t>Danaan</a:t>
            </a:r>
            <a:r>
              <a:rPr lang="en-US" dirty="0" smtClean="0"/>
              <a:t> (“People of the goddess Danu”) decided to head home to Ireland.  A mere 37 years after the arrival of the Fir </a:t>
            </a:r>
            <a:r>
              <a:rPr lang="en-US" dirty="0" err="1" smtClean="0"/>
              <a:t>Bolg</a:t>
            </a:r>
            <a:r>
              <a:rPr lang="en-US" dirty="0" smtClean="0"/>
              <a:t>, these people came &amp; defeated them.  The </a:t>
            </a:r>
            <a:r>
              <a:rPr lang="en-US" dirty="0" err="1" smtClean="0"/>
              <a:t>Tuatha</a:t>
            </a:r>
            <a:r>
              <a:rPr lang="en-US" dirty="0" smtClean="0"/>
              <a:t> de </a:t>
            </a:r>
            <a:r>
              <a:rPr lang="en-US" dirty="0" err="1" smtClean="0"/>
              <a:t>Danaan</a:t>
            </a:r>
            <a:r>
              <a:rPr lang="en-US" dirty="0" smtClean="0"/>
              <a:t> apparently possessed skills &amp; knowledge that made them appear, from a later point of view, to be a supernatural race.  There is a carved stone on the Hill of Tara (the site where the high kings of Ireland were crowned) called “Lia Fail” (“Stone of Destiny”) that the </a:t>
            </a:r>
            <a:r>
              <a:rPr lang="en-US" dirty="0" err="1" smtClean="0"/>
              <a:t>Tuatha</a:t>
            </a:r>
            <a:r>
              <a:rPr lang="en-US" dirty="0" smtClean="0"/>
              <a:t> de </a:t>
            </a:r>
            <a:r>
              <a:rPr lang="en-US" dirty="0" err="1" smtClean="0"/>
              <a:t>Danaan</a:t>
            </a:r>
            <a:r>
              <a:rPr lang="en-US" dirty="0" smtClean="0"/>
              <a:t> were said to have brought.  Supposedly, the stone would shout out in approval when the new king touched it.  The </a:t>
            </a:r>
            <a:r>
              <a:rPr lang="en-US" dirty="0" err="1" smtClean="0"/>
              <a:t>Tuatha</a:t>
            </a:r>
            <a:r>
              <a:rPr lang="en-US" dirty="0" smtClean="0"/>
              <a:t> de </a:t>
            </a:r>
            <a:r>
              <a:rPr lang="en-US" dirty="0" err="1" smtClean="0"/>
              <a:t>Danaan</a:t>
            </a:r>
            <a:r>
              <a:rPr lang="en-US" dirty="0" smtClean="0"/>
              <a:t> brought 3 other magic items (a spear, a sword, &amp; a cauldron), but those items haven’t survived.  (That’s not to say that the stone that currently occupies the spot of honor on the Hill of Tara actually came with the </a:t>
            </a:r>
            <a:r>
              <a:rPr lang="en-US" dirty="0" err="1" smtClean="0"/>
              <a:t>Tuatha</a:t>
            </a:r>
            <a:r>
              <a:rPr lang="en-US" dirty="0" smtClean="0"/>
              <a:t> de </a:t>
            </a:r>
            <a:r>
              <a:rPr lang="en-US" dirty="0" err="1" smtClean="0"/>
              <a:t>Danaan</a:t>
            </a:r>
            <a:r>
              <a:rPr lang="en-US" dirty="0" smtClean="0"/>
              <a:t>, whoever those people actually were.)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9347" b="9063"/>
          <a:stretch/>
        </p:blipFill>
        <p:spPr>
          <a:xfrm>
            <a:off x="5882640" y="0"/>
            <a:ext cx="6309360" cy="685235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08417"/>
      </p:ext>
    </p:extLst>
  </p:cSld>
  <p:clrMapOvr>
    <a:masterClrMapping/>
  </p:clrMapOvr>
  <p:transition spd="slow" advTm="7801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2750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4458"/>
            <a:ext cx="10515600" cy="58118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next conquerors of Ireland are called Milesians and came from Spain.  An elderly Spanish man purportedly spotted Ireland from atop a high tower &amp; decided to sail there around 1700 B.C.  Long story short, the </a:t>
            </a:r>
            <a:r>
              <a:rPr lang="en-US" dirty="0" err="1" smtClean="0"/>
              <a:t>Tuatha</a:t>
            </a:r>
            <a:r>
              <a:rPr lang="en-US" dirty="0" smtClean="0"/>
              <a:t> de </a:t>
            </a:r>
            <a:r>
              <a:rPr lang="en-US" dirty="0" err="1" smtClean="0"/>
              <a:t>Danaan</a:t>
            </a:r>
            <a:r>
              <a:rPr lang="en-US" dirty="0" smtClean="0"/>
              <a:t> killed him, &amp; his son, Mil </a:t>
            </a:r>
            <a:r>
              <a:rPr lang="en-US" dirty="0" err="1" smtClean="0"/>
              <a:t>Espaine</a:t>
            </a:r>
            <a:r>
              <a:rPr lang="en-US" dirty="0" smtClean="0"/>
              <a:t> (“soldier of Spain”), and grandsons sailed to Ireland to exact retribution.  Mil died </a:t>
            </a:r>
            <a:r>
              <a:rPr lang="en-US" dirty="0" err="1" smtClean="0"/>
              <a:t>en</a:t>
            </a:r>
            <a:r>
              <a:rPr lang="en-US" dirty="0" smtClean="0"/>
              <a:t> route, but the two younger men defeated the </a:t>
            </a:r>
            <a:r>
              <a:rPr lang="en-US" dirty="0" err="1" smtClean="0"/>
              <a:t>Tuatha</a:t>
            </a:r>
            <a:r>
              <a:rPr lang="en-US" dirty="0" smtClean="0"/>
              <a:t> de </a:t>
            </a:r>
            <a:r>
              <a:rPr lang="en-US" dirty="0" err="1" smtClean="0"/>
              <a:t>Danaan</a:t>
            </a:r>
            <a:r>
              <a:rPr lang="en-US" dirty="0"/>
              <a:t> </a:t>
            </a:r>
            <a:r>
              <a:rPr lang="en-US" dirty="0" smtClean="0"/>
              <a:t>and divided the island between them.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Today’s Irish descend from Mil </a:t>
            </a:r>
            <a:r>
              <a:rPr lang="en-US" dirty="0" err="1" smtClean="0"/>
              <a:t>Espaine</a:t>
            </a:r>
            <a:r>
              <a:rPr lang="en-US" dirty="0" smtClean="0"/>
              <a:t>…according to tradition.  But remember, we’re talking about stories put on paper in the 11</a:t>
            </a:r>
            <a:r>
              <a:rPr lang="en-US" baseline="30000" dirty="0" smtClean="0"/>
              <a:t>th</a:t>
            </a:r>
            <a:r>
              <a:rPr lang="en-US" dirty="0" smtClean="0"/>
              <a:t> century A.D. to tell about events that had happened three or four millennia earlier.  Nevertheless, for centuries those stories influenced how the Irish viewed themselves.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57243"/>
      </p:ext>
    </p:extLst>
  </p:cSld>
  <p:clrMapOvr>
    <a:masterClrMapping/>
  </p:clrMapOvr>
  <p:transition spd="slow" advTm="5298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2696</TotalTime>
  <Words>763</Words>
  <Application>Microsoft Office PowerPoint</Application>
  <PresentationFormat>Widescreen</PresentationFormat>
  <Paragraphs>12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(The Irish Version of Their Origins)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Irish Version of Their Origins</dc:title>
  <dc:creator>Karen Guffey</dc:creator>
  <cp:lastModifiedBy>Karen Guffey</cp:lastModifiedBy>
  <cp:revision>25</cp:revision>
  <dcterms:created xsi:type="dcterms:W3CDTF">2018-04-26T19:39:21Z</dcterms:created>
  <dcterms:modified xsi:type="dcterms:W3CDTF">2018-12-29T16:30:55Z</dcterms:modified>
</cp:coreProperties>
</file>